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63" r:id="rId6"/>
    <p:sldId id="258" r:id="rId7"/>
    <p:sldId id="264" r:id="rId8"/>
    <p:sldId id="259" r:id="rId9"/>
    <p:sldId id="265" r:id="rId10"/>
    <p:sldId id="260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Práce na stanovišti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699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Přijezd</a:t>
            </a:r>
            <a:r>
              <a:rPr lang="cs-CZ" dirty="0"/>
              <a:t> na stanoviště – 90min</a:t>
            </a:r>
          </a:p>
          <a:p>
            <a:r>
              <a:rPr lang="cs-CZ" dirty="0" smtClean="0"/>
              <a:t>Oznámení </a:t>
            </a:r>
            <a:r>
              <a:rPr lang="cs-CZ" dirty="0"/>
              <a:t>příjezdu </a:t>
            </a:r>
            <a:r>
              <a:rPr lang="cs-CZ" dirty="0" smtClean="0"/>
              <a:t>HČ</a:t>
            </a:r>
          </a:p>
          <a:p>
            <a:r>
              <a:rPr lang="cs-CZ" dirty="0" smtClean="0"/>
              <a:t>Příprava kontrolních listin</a:t>
            </a:r>
          </a:p>
          <a:p>
            <a:r>
              <a:rPr lang="cs-CZ" dirty="0" smtClean="0"/>
              <a:t>Kontrola spojení se stanovištěm cíl</a:t>
            </a:r>
          </a:p>
          <a:p>
            <a:r>
              <a:rPr lang="cs-CZ" dirty="0" smtClean="0"/>
              <a:t>Kontrola cedulí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5768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Zápis provádět </a:t>
            </a:r>
            <a:r>
              <a:rPr lang="cs-CZ" dirty="0" smtClean="0"/>
              <a:t>čitelně</a:t>
            </a:r>
          </a:p>
          <a:p>
            <a:r>
              <a:rPr lang="cs-CZ" dirty="0" smtClean="0"/>
              <a:t>Při výpadku spojení psát do </a:t>
            </a:r>
            <a:r>
              <a:rPr lang="cs-CZ" dirty="0" smtClean="0"/>
              <a:t>jízdních </a:t>
            </a:r>
            <a:r>
              <a:rPr lang="cs-CZ" dirty="0" smtClean="0"/>
              <a:t>výkazů není spojení.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9149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odjezdem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Prostudovat časový harmonogram – </a:t>
            </a:r>
            <a:r>
              <a:rPr lang="cs-CZ" dirty="0" err="1" smtClean="0"/>
              <a:t>přijezd</a:t>
            </a:r>
            <a:r>
              <a:rPr lang="cs-CZ" dirty="0" smtClean="0"/>
              <a:t> na stanoviště 90min</a:t>
            </a:r>
          </a:p>
          <a:p>
            <a:r>
              <a:rPr lang="cs-CZ" dirty="0" smtClean="0"/>
              <a:t>Načtení mapy a nastavení místa stanoviště do navigace</a:t>
            </a:r>
          </a:p>
          <a:p>
            <a:r>
              <a:rPr lang="cs-CZ" dirty="0" smtClean="0"/>
              <a:t>V případě, že jsou k dispozici fotografie stanoviště, zkontrolovat s mapou</a:t>
            </a:r>
          </a:p>
          <a:p>
            <a:r>
              <a:rPr lang="cs-CZ" dirty="0"/>
              <a:t>Po převzetí časoměrné techniky kontrola </a:t>
            </a:r>
            <a:r>
              <a:rPr lang="cs-CZ" dirty="0" smtClean="0"/>
              <a:t>její kompletnosti </a:t>
            </a:r>
            <a:r>
              <a:rPr lang="cs-CZ" dirty="0"/>
              <a:t>a </a:t>
            </a:r>
            <a:r>
              <a:rPr lang="cs-CZ" dirty="0" smtClean="0"/>
              <a:t>kontrola ostatního </a:t>
            </a:r>
            <a:r>
              <a:rPr lang="cs-CZ" dirty="0"/>
              <a:t>vybavení </a:t>
            </a:r>
          </a:p>
          <a:p>
            <a:r>
              <a:rPr lang="cs-CZ" dirty="0" smtClean="0"/>
              <a:t>Technika </a:t>
            </a:r>
            <a:r>
              <a:rPr lang="cs-CZ" dirty="0" smtClean="0"/>
              <a:t>se před prvním dnem nenabijí pokud není určeno jinak HČ.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75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 příjezdu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Ohlásit se vedoucímu stanoviště</a:t>
            </a:r>
          </a:p>
          <a:p>
            <a:r>
              <a:rPr lang="cs-CZ" dirty="0" smtClean="0"/>
              <a:t>Domluvit </a:t>
            </a:r>
            <a:r>
              <a:rPr lang="cs-CZ" dirty="0" smtClean="0"/>
              <a:t>s pořadatelem umístění stanoviště</a:t>
            </a:r>
          </a:p>
          <a:p>
            <a:r>
              <a:rPr lang="cs-CZ" dirty="0" smtClean="0"/>
              <a:t>Nejdůležitější je vlastní bezpečnost, bezpečné umístění auta a techniky na stanovišti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850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kontrola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Příjezd na stanoviště – 90min</a:t>
            </a:r>
          </a:p>
          <a:p>
            <a:r>
              <a:rPr lang="cs-CZ" dirty="0"/>
              <a:t>Oznámení příjezdu </a:t>
            </a:r>
            <a:r>
              <a:rPr lang="cs-CZ" dirty="0" smtClean="0"/>
              <a:t>HČ</a:t>
            </a:r>
          </a:p>
          <a:p>
            <a:r>
              <a:rPr lang="cs-CZ" dirty="0" smtClean="0"/>
              <a:t>Příprava časoměrné techniky</a:t>
            </a:r>
          </a:p>
          <a:p>
            <a:pPr lvl="1"/>
            <a:r>
              <a:rPr lang="cs-CZ" dirty="0" smtClean="0"/>
              <a:t>Připojení přijímače DCF nebo GPS</a:t>
            </a:r>
          </a:p>
          <a:p>
            <a:pPr lvl="1"/>
            <a:r>
              <a:rPr lang="cs-CZ" dirty="0" smtClean="0"/>
              <a:t>Spuštění hodin</a:t>
            </a:r>
          </a:p>
          <a:p>
            <a:pPr lvl="1"/>
            <a:r>
              <a:rPr lang="cs-CZ" dirty="0" smtClean="0"/>
              <a:t>Pokud se nespustí automaticky použít ruční </a:t>
            </a:r>
            <a:r>
              <a:rPr lang="cs-CZ" dirty="0" smtClean="0"/>
              <a:t>spuštění</a:t>
            </a:r>
          </a:p>
          <a:p>
            <a:pPr lvl="1"/>
            <a:r>
              <a:rPr lang="cs-CZ" dirty="0" smtClean="0"/>
              <a:t>Budíček jako záložní měření</a:t>
            </a:r>
            <a:endParaRPr lang="cs-CZ" dirty="0" smtClean="0"/>
          </a:p>
          <a:p>
            <a:pPr lvl="1"/>
            <a:r>
              <a:rPr lang="cs-CZ" dirty="0" smtClean="0"/>
              <a:t>Zkontrolovat nastavený čas s hodinami na startu</a:t>
            </a:r>
            <a:endParaRPr lang="cs-CZ" dirty="0" smtClean="0"/>
          </a:p>
          <a:p>
            <a:r>
              <a:rPr lang="cs-CZ" dirty="0" smtClean="0"/>
              <a:t>Příprava kontrolních listin</a:t>
            </a:r>
          </a:p>
          <a:p>
            <a:r>
              <a:rPr lang="cs-CZ" dirty="0" smtClean="0"/>
              <a:t>Kontrola cedulí</a:t>
            </a:r>
          </a:p>
          <a:p>
            <a:r>
              <a:rPr lang="cs-CZ" dirty="0"/>
              <a:t>Oznámení připravenosti HČ – 60min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156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Předčasný vjezd do </a:t>
            </a:r>
            <a:r>
              <a:rPr lang="cs-CZ" dirty="0" smtClean="0"/>
              <a:t>zóny ČK </a:t>
            </a:r>
            <a:r>
              <a:rPr lang="cs-CZ" dirty="0" smtClean="0"/>
              <a:t>zapsat do kontrolní listiny</a:t>
            </a:r>
          </a:p>
          <a:p>
            <a:r>
              <a:rPr lang="cs-CZ" dirty="0" smtClean="0"/>
              <a:t>Zápis provádět čitelně</a:t>
            </a:r>
          </a:p>
          <a:p>
            <a:r>
              <a:rPr lang="cs-CZ" dirty="0" smtClean="0"/>
              <a:t>Nikdy se nehádat s </a:t>
            </a:r>
            <a:r>
              <a:rPr lang="cs-CZ" dirty="0" smtClean="0"/>
              <a:t>jezdci </a:t>
            </a:r>
            <a:r>
              <a:rPr lang="cs-CZ" dirty="0" smtClean="0"/>
              <a:t>ohledně penalizace – směřovat na HČ</a:t>
            </a:r>
          </a:p>
          <a:p>
            <a:r>
              <a:rPr lang="cs-CZ" dirty="0" smtClean="0"/>
              <a:t>V ČK musí být </a:t>
            </a:r>
            <a:r>
              <a:rPr lang="cs-CZ" dirty="0" smtClean="0"/>
              <a:t>závodní </a:t>
            </a:r>
            <a:r>
              <a:rPr lang="cs-CZ" dirty="0" smtClean="0"/>
              <a:t>vozidlo, jezdec i spolujezdec</a:t>
            </a:r>
          </a:p>
          <a:p>
            <a:r>
              <a:rPr lang="cs-CZ" dirty="0" smtClean="0"/>
              <a:t>Pokud je pozastaven start a </a:t>
            </a:r>
            <a:r>
              <a:rPr lang="cs-CZ" dirty="0" smtClean="0"/>
              <a:t>vytvoří se fronta, </a:t>
            </a:r>
            <a:r>
              <a:rPr lang="cs-CZ" dirty="0" smtClean="0"/>
              <a:t>je </a:t>
            </a:r>
            <a:r>
              <a:rPr lang="cs-CZ" dirty="0" smtClean="0"/>
              <a:t>jeden člen posádky </a:t>
            </a:r>
            <a:r>
              <a:rPr lang="cs-CZ" dirty="0" err="1" smtClean="0"/>
              <a:t>povinnen</a:t>
            </a:r>
            <a:r>
              <a:rPr lang="cs-CZ" dirty="0" smtClean="0"/>
              <a:t> </a:t>
            </a:r>
            <a:r>
              <a:rPr lang="cs-CZ" dirty="0" smtClean="0"/>
              <a:t>donést </a:t>
            </a:r>
            <a:r>
              <a:rPr lang="cs-CZ" dirty="0" smtClean="0"/>
              <a:t>jízdní výkaz k zapsání času.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9596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2" y="4510355"/>
            <a:ext cx="8534400" cy="1484044"/>
          </a:xfrm>
        </p:spPr>
        <p:txBody>
          <a:bodyPr/>
          <a:lstStyle/>
          <a:p>
            <a:r>
              <a:rPr lang="cs-CZ" dirty="0" smtClean="0"/>
              <a:t>START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2" y="336479"/>
            <a:ext cx="8534400" cy="4276618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 smtClean="0"/>
              <a:t>Přijezd</a:t>
            </a:r>
            <a:r>
              <a:rPr lang="cs-CZ" dirty="0" smtClean="0"/>
              <a:t> na stanoviště – 90min</a:t>
            </a:r>
          </a:p>
          <a:p>
            <a:r>
              <a:rPr lang="cs-CZ" dirty="0" smtClean="0"/>
              <a:t>Oznámení příjezdu HČ</a:t>
            </a:r>
          </a:p>
          <a:p>
            <a:r>
              <a:rPr lang="cs-CZ" dirty="0" smtClean="0"/>
              <a:t>Příprava časom</a:t>
            </a:r>
            <a:r>
              <a:rPr lang="cs-CZ" dirty="0"/>
              <a:t>ě</a:t>
            </a:r>
            <a:r>
              <a:rPr lang="cs-CZ" dirty="0" smtClean="0"/>
              <a:t>rné techniky</a:t>
            </a:r>
          </a:p>
          <a:p>
            <a:pPr lvl="1"/>
            <a:r>
              <a:rPr lang="cs-CZ" dirty="0" smtClean="0"/>
              <a:t>Spustit startovací hodiny</a:t>
            </a:r>
          </a:p>
          <a:p>
            <a:pPr lvl="1"/>
            <a:r>
              <a:rPr lang="cs-CZ" dirty="0" smtClean="0"/>
              <a:t>Připojit fotobuňky a tiskárnu</a:t>
            </a:r>
          </a:p>
          <a:p>
            <a:pPr lvl="1"/>
            <a:r>
              <a:rPr lang="cs-CZ" dirty="0" smtClean="0"/>
              <a:t>Provést test</a:t>
            </a:r>
          </a:p>
          <a:p>
            <a:pPr lvl="1"/>
            <a:r>
              <a:rPr lang="cs-CZ" dirty="0" smtClean="0"/>
              <a:t>Příprava kontrolních listin</a:t>
            </a:r>
          </a:p>
          <a:p>
            <a:pPr lvl="1"/>
            <a:r>
              <a:rPr lang="cs-CZ" dirty="0" smtClean="0"/>
              <a:t>Kontrola cedulí</a:t>
            </a:r>
          </a:p>
          <a:p>
            <a:r>
              <a:rPr lang="cs-CZ" dirty="0" smtClean="0"/>
              <a:t>Oznámení připravenosti HČ – </a:t>
            </a:r>
            <a:r>
              <a:rPr lang="cs-CZ" dirty="0" smtClean="0"/>
              <a:t>60min</a:t>
            </a:r>
          </a:p>
          <a:p>
            <a:r>
              <a:rPr lang="cs-CZ" dirty="0" err="1" smtClean="0"/>
              <a:t>Prstování</a:t>
            </a:r>
            <a:r>
              <a:rPr lang="cs-CZ" dirty="0" smtClean="0"/>
              <a:t> jako záložní varianta</a:t>
            </a:r>
            <a:endParaRPr lang="cs-CZ" dirty="0" smtClean="0"/>
          </a:p>
          <a:p>
            <a:r>
              <a:rPr lang="cs-CZ" dirty="0" smtClean="0"/>
              <a:t>Spuštění telefonu pro přenos startovních časů WAP</a:t>
            </a:r>
          </a:p>
          <a:p>
            <a:r>
              <a:rPr lang="cs-CZ" dirty="0" smtClean="0"/>
              <a:t>Odeslání testovacího času a čísla </a:t>
            </a:r>
            <a:r>
              <a:rPr lang="en-US" dirty="0" smtClean="0"/>
              <a:t>(999)</a:t>
            </a:r>
          </a:p>
          <a:p>
            <a:r>
              <a:rPr lang="cs-CZ" dirty="0" smtClean="0"/>
              <a:t>Ověření funkčnosti se zpracovatelskou skupinou</a:t>
            </a:r>
          </a:p>
        </p:txBody>
      </p:sp>
    </p:spTree>
    <p:extLst>
      <p:ext uri="{BB962C8B-B14F-4D97-AF65-F5344CB8AC3E}">
        <p14:creationId xmlns:p14="http://schemas.microsoft.com/office/powerpoint/2010/main" val="1653070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Zápis provádět </a:t>
            </a:r>
            <a:r>
              <a:rPr lang="cs-CZ" dirty="0" smtClean="0"/>
              <a:t>čitelně</a:t>
            </a:r>
          </a:p>
          <a:p>
            <a:r>
              <a:rPr lang="cs-CZ" dirty="0" smtClean="0"/>
              <a:t>Bez přilby nesmí odstartovat</a:t>
            </a:r>
          </a:p>
          <a:p>
            <a:r>
              <a:rPr lang="cs-CZ" dirty="0" smtClean="0"/>
              <a:t>Pokud neodstartuje do 20sek – automobil odtlačí pořadatel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033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2" y="5167901"/>
            <a:ext cx="8534400" cy="826498"/>
          </a:xfrm>
        </p:spPr>
        <p:txBody>
          <a:bodyPr/>
          <a:lstStyle/>
          <a:p>
            <a:r>
              <a:rPr lang="cs-CZ" dirty="0" smtClean="0"/>
              <a:t>Letmý cíl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2" y="410967"/>
            <a:ext cx="8534400" cy="4849402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/>
              <a:t>Přijezd</a:t>
            </a:r>
            <a:r>
              <a:rPr lang="cs-CZ" dirty="0"/>
              <a:t> na stanoviště – 90min</a:t>
            </a:r>
          </a:p>
          <a:p>
            <a:r>
              <a:rPr lang="cs-CZ" dirty="0"/>
              <a:t>Oznámení příjezdu HČ</a:t>
            </a:r>
          </a:p>
          <a:p>
            <a:r>
              <a:rPr lang="cs-CZ" dirty="0"/>
              <a:t>Příprava časoměrné techniky</a:t>
            </a:r>
          </a:p>
          <a:p>
            <a:pPr lvl="1"/>
            <a:r>
              <a:rPr lang="cs-CZ" dirty="0"/>
              <a:t>Spustit </a:t>
            </a:r>
            <a:r>
              <a:rPr lang="cs-CZ" dirty="0" smtClean="0"/>
              <a:t>hlavní měření</a:t>
            </a:r>
            <a:endParaRPr lang="cs-CZ" dirty="0"/>
          </a:p>
          <a:p>
            <a:pPr lvl="1"/>
            <a:r>
              <a:rPr lang="cs-CZ" dirty="0" smtClean="0"/>
              <a:t>Spustit záložní měření – synchronizovaně s hlavním měřením</a:t>
            </a:r>
            <a:endParaRPr lang="cs-CZ" dirty="0"/>
          </a:p>
          <a:p>
            <a:pPr lvl="1"/>
            <a:r>
              <a:rPr lang="cs-CZ" dirty="0" smtClean="0"/>
              <a:t>Připojit nastavené fotobuňky k hlavnímu měření – provést test</a:t>
            </a:r>
          </a:p>
          <a:p>
            <a:pPr lvl="1"/>
            <a:r>
              <a:rPr lang="cs-CZ" dirty="0" smtClean="0"/>
              <a:t>Kontrola času se stanovištěm START</a:t>
            </a:r>
          </a:p>
          <a:p>
            <a:pPr lvl="1"/>
            <a:r>
              <a:rPr lang="cs-CZ" dirty="0" smtClean="0"/>
              <a:t>Příprava kontrolních listin</a:t>
            </a:r>
            <a:endParaRPr lang="cs-CZ" dirty="0"/>
          </a:p>
          <a:p>
            <a:pPr lvl="1"/>
            <a:r>
              <a:rPr lang="cs-CZ" dirty="0"/>
              <a:t>Kontrola cedulí</a:t>
            </a:r>
          </a:p>
          <a:p>
            <a:r>
              <a:rPr lang="cs-CZ" dirty="0"/>
              <a:t>Oznámení připravenosti HČ – 60min</a:t>
            </a:r>
          </a:p>
          <a:p>
            <a:r>
              <a:rPr lang="cs-CZ" dirty="0"/>
              <a:t>Spuštění </a:t>
            </a:r>
            <a:r>
              <a:rPr lang="cs-CZ" dirty="0" smtClean="0"/>
              <a:t>a připojení modemu </a:t>
            </a:r>
            <a:r>
              <a:rPr lang="cs-CZ" dirty="0"/>
              <a:t>pro přenos </a:t>
            </a:r>
            <a:r>
              <a:rPr lang="cs-CZ" dirty="0" smtClean="0"/>
              <a:t>časů k hlavnímu měření</a:t>
            </a:r>
            <a:endParaRPr lang="cs-CZ" dirty="0"/>
          </a:p>
          <a:p>
            <a:r>
              <a:rPr lang="cs-CZ" dirty="0"/>
              <a:t>Odeslání testovacího času a čísla </a:t>
            </a:r>
            <a:r>
              <a:rPr lang="en-US" dirty="0"/>
              <a:t>(999)</a:t>
            </a:r>
          </a:p>
          <a:p>
            <a:r>
              <a:rPr lang="cs-CZ" dirty="0"/>
              <a:t>Ověření funkčnosti se zpracovatelskou skupinou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482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Bezpečné umístění vlastního automobilu – pokud ne volat HČ</a:t>
            </a:r>
          </a:p>
          <a:p>
            <a:r>
              <a:rPr lang="cs-CZ" dirty="0" smtClean="0"/>
              <a:t>Fotobuňky umístit v dostatečné vzdálenosti od </a:t>
            </a:r>
            <a:r>
              <a:rPr lang="cs-CZ" dirty="0" smtClean="0"/>
              <a:t>trati</a:t>
            </a:r>
          </a:p>
          <a:p>
            <a:r>
              <a:rPr lang="cs-CZ" dirty="0" smtClean="0"/>
              <a:t>POZOR – při větrném počasí zabezpečit stojany proti převrácení</a:t>
            </a:r>
            <a:endParaRPr lang="cs-CZ" dirty="0" smtClean="0"/>
          </a:p>
          <a:p>
            <a:r>
              <a:rPr lang="cs-CZ" dirty="0" smtClean="0"/>
              <a:t>Záložní měření </a:t>
            </a:r>
            <a:r>
              <a:rPr lang="cs-CZ" sz="2400" dirty="0" smtClean="0">
                <a:latin typeface="Arial Black" panose="020B0A04020102020204" pitchFamily="34" charset="0"/>
              </a:rPr>
              <a:t>VŽDY</a:t>
            </a:r>
            <a:r>
              <a:rPr lang="cs-CZ" dirty="0" smtClean="0"/>
              <a:t> provádíme manuálně. </a:t>
            </a:r>
            <a:r>
              <a:rPr lang="cs-CZ" dirty="0" smtClean="0"/>
              <a:t>Nepřipojovat k FB</a:t>
            </a:r>
          </a:p>
          <a:p>
            <a:r>
              <a:rPr lang="cs-CZ" dirty="0"/>
              <a:t>Pokud dojde k poruše </a:t>
            </a:r>
            <a:r>
              <a:rPr lang="cs-CZ" dirty="0" smtClean="0"/>
              <a:t>hlavního </a:t>
            </a:r>
            <a:r>
              <a:rPr lang="cs-CZ" dirty="0"/>
              <a:t>měření neprodleně přecházíme na záložní měření (</a:t>
            </a:r>
            <a:r>
              <a:rPr lang="cs-CZ" dirty="0" smtClean="0"/>
              <a:t>sražení FB, </a:t>
            </a:r>
            <a:r>
              <a:rPr lang="cs-CZ" dirty="0"/>
              <a:t>popř. hromadném výpisu falešných časů atd.) ihned informujeme HČ a v kontrolní listině označíme pozici od kdy bylo záložní měření </a:t>
            </a:r>
            <a:r>
              <a:rPr lang="cs-CZ" dirty="0" smtClean="0"/>
              <a:t>využíváno.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6680254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963</TotalTime>
  <Words>428</Words>
  <Application>Microsoft Office PowerPoint</Application>
  <PresentationFormat>Širokoúhlá obrazovka</PresentationFormat>
  <Paragraphs>72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 Black</vt:lpstr>
      <vt:lpstr>Century Gothic</vt:lpstr>
      <vt:lpstr>Wingdings 3</vt:lpstr>
      <vt:lpstr>Řez</vt:lpstr>
      <vt:lpstr>Práce na stanovišti</vt:lpstr>
      <vt:lpstr>Před odjezdem</vt:lpstr>
      <vt:lpstr>Po příjezdu</vt:lpstr>
      <vt:lpstr>Časová kontrola</vt:lpstr>
      <vt:lpstr>Prezentace aplikace PowerPoint</vt:lpstr>
      <vt:lpstr>START</vt:lpstr>
      <vt:lpstr>Prezentace aplikace PowerPoint</vt:lpstr>
      <vt:lpstr>Letmý cíl</vt:lpstr>
      <vt:lpstr>Prezentace aplikace PowerPoint</vt:lpstr>
      <vt:lpstr>STOP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na stanovišti</dc:title>
  <dc:creator>Účet Microsoft</dc:creator>
  <cp:lastModifiedBy>Účet Microsoft</cp:lastModifiedBy>
  <cp:revision>14</cp:revision>
  <dcterms:created xsi:type="dcterms:W3CDTF">2024-02-15T17:53:57Z</dcterms:created>
  <dcterms:modified xsi:type="dcterms:W3CDTF">2024-02-16T10:56:28Z</dcterms:modified>
</cp:coreProperties>
</file>