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51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7955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190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8559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8930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3524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7324" y="365125"/>
            <a:ext cx="9896475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7324" y="1825625"/>
            <a:ext cx="98964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57324" y="6356350"/>
            <a:ext cx="2124076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919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88" y="1709738"/>
            <a:ext cx="9847262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00188" y="4589463"/>
            <a:ext cx="98472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500188" y="6356350"/>
            <a:ext cx="208121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23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1612" y="365125"/>
            <a:ext cx="9882188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1612" y="1825625"/>
            <a:ext cx="45481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71612" y="6356350"/>
            <a:ext cx="2109788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2559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235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43038" y="1681163"/>
            <a:ext cx="45545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43038" y="2505075"/>
            <a:ext cx="45545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6994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0762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9555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1428750" y="6356350"/>
            <a:ext cx="215265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3874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017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457200"/>
            <a:ext cx="32861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5900" y="2057400"/>
            <a:ext cx="32861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85900" y="6356350"/>
            <a:ext cx="20955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7685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0" y="457200"/>
            <a:ext cx="33432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28750" y="2057400"/>
            <a:ext cx="33432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28750" y="6356350"/>
            <a:ext cx="215265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709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0762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43038" y="1825625"/>
            <a:ext cx="9910762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4063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57324" y="365125"/>
            <a:ext cx="711517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57324" y="6356350"/>
            <a:ext cx="2124076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6599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1189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49531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49963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87507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72733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780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0320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30087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99810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87607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44505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2901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2300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467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0203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28345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5360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65683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34369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94709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35646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36858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29706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86248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66568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05168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700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575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6411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3954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427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585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280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7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1"/>
            <a:ext cx="13335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28738" cy="1328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391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488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09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1" y="1254800"/>
            <a:ext cx="402470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915" y="1257975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12:51:31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1" y="1259456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8" y="1252357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12:51:31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1" y="1268082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6" y="1260977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12:51:31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1" y="1268082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5" y="1260985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12:51:31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1" y="1259457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242" y="1260982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12:51:31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1" y="1268082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8" y="1260983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12:51:31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2" y="1259457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5" y="1260985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12:51:31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2" y="1259457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8" y="1278238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12:51:31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2" y="1259458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5" y="1260982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13:32:09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2" y="1259593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6" y="1260981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1247775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663" y="1262400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25" y="1257300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512" y="1267500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374" y="1250830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7" y="1259594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1" y="1259457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4867" y="1269611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2" y="1276709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8" y="1260984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2" y="1268083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7" y="1260982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373" y="1250830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284" y="1260985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POKYNY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046501" y="178487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12:51:30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121" y="1276710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316" y="1268219"/>
            <a:ext cx="382222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toklub České republiky - titulk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utoklub České republiky - titulka" id="{4933A62F-F243-46EF-8E99-E8D33DEBBBD1}" vid="{CBC3F5E1-94A8-4BC1-AAE8-D3A308BE8110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90</Words>
  <Application>Microsoft Office PowerPoint</Application>
  <PresentationFormat>Vlastní</PresentationFormat>
  <Paragraphs>36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Vlastní návrh</vt:lpstr>
      <vt:lpstr>Autoklub České republiky - titulka</vt:lpstr>
      <vt:lpstr>1_Vlastní návrh</vt:lpstr>
      <vt:lpstr>2_Vlastní návrh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  <vt:lpstr>BEZPEČNOSTNÍ PLÁN - POKYNY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Mašková Michaela</dc:creator>
  <cp:lastModifiedBy>Uživatel</cp:lastModifiedBy>
  <cp:revision>86</cp:revision>
  <dcterms:created xsi:type="dcterms:W3CDTF">2015-02-26T09:29:38Z</dcterms:created>
  <dcterms:modified xsi:type="dcterms:W3CDTF">2016-02-18T12:34:09Z</dcterms:modified>
</cp:coreProperties>
</file>